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96" r:id="rId3"/>
    <p:sldId id="298" r:id="rId4"/>
    <p:sldId id="299" r:id="rId5"/>
    <p:sldId id="290" r:id="rId6"/>
    <p:sldId id="291" r:id="rId7"/>
    <p:sldId id="292" r:id="rId8"/>
    <p:sldId id="293" r:id="rId9"/>
    <p:sldId id="294" r:id="rId10"/>
    <p:sldId id="29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012"/>
    <a:srgbClr val="FEFEFE"/>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9D091-9051-4FD2-81EC-944B3251AC05}" v="34" dt="2021-11-22T06:11:57.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75754" autoAdjust="0"/>
  </p:normalViewPr>
  <p:slideViewPr>
    <p:cSldViewPr snapToGrid="0" showGuides="1">
      <p:cViewPr varScale="1">
        <p:scale>
          <a:sx n="65" d="100"/>
          <a:sy n="65" d="100"/>
        </p:scale>
        <p:origin x="682" y="-1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ce van Bijnen" userId="a2da763a-af8d-4cc0-9f0c-625e1f903469" providerId="ADAL" clId="{5C89D091-9051-4FD2-81EC-944B3251AC05}"/>
    <pc:docChg chg="custSel addSld delSld modSld">
      <pc:chgData name="Maurice van Bijnen" userId="a2da763a-af8d-4cc0-9f0c-625e1f903469" providerId="ADAL" clId="{5C89D091-9051-4FD2-81EC-944B3251AC05}" dt="2021-11-22T06:27:01.956" v="644" actId="14100"/>
      <pc:docMkLst>
        <pc:docMk/>
      </pc:docMkLst>
      <pc:sldChg chg="addSp delSp modSp mod modNotesTx">
        <pc:chgData name="Maurice van Bijnen" userId="a2da763a-af8d-4cc0-9f0c-625e1f903469" providerId="ADAL" clId="{5C89D091-9051-4FD2-81EC-944B3251AC05}" dt="2021-11-22T05:19:18.321" v="380" actId="20577"/>
        <pc:sldMkLst>
          <pc:docMk/>
          <pc:sldMk cId="3438589595" sldId="290"/>
        </pc:sldMkLst>
        <pc:spChg chg="del">
          <ac:chgData name="Maurice van Bijnen" userId="a2da763a-af8d-4cc0-9f0c-625e1f903469" providerId="ADAL" clId="{5C89D091-9051-4FD2-81EC-944B3251AC05}" dt="2021-11-22T04:56:44.479" v="4"/>
          <ac:spMkLst>
            <pc:docMk/>
            <pc:sldMk cId="3438589595" sldId="290"/>
            <ac:spMk id="3" creationId="{9F35F8CF-2E22-41DB-B391-96E969CEC7D5}"/>
          </ac:spMkLst>
        </pc:spChg>
        <pc:spChg chg="add del mod">
          <ac:chgData name="Maurice van Bijnen" userId="a2da763a-af8d-4cc0-9f0c-625e1f903469" providerId="ADAL" clId="{5C89D091-9051-4FD2-81EC-944B3251AC05}" dt="2021-11-22T05:14:30.791" v="352" actId="478"/>
          <ac:spMkLst>
            <pc:docMk/>
            <pc:sldMk cId="3438589595" sldId="290"/>
            <ac:spMk id="11" creationId="{B8CECD58-A05C-4AC5-94C2-9BFCAC1317B5}"/>
          </ac:spMkLst>
        </pc:spChg>
        <pc:picChg chg="add del mod">
          <ac:chgData name="Maurice van Bijnen" userId="a2da763a-af8d-4cc0-9f0c-625e1f903469" providerId="ADAL" clId="{5C89D091-9051-4FD2-81EC-944B3251AC05}" dt="2021-11-22T05:14:15.777" v="351" actId="478"/>
          <ac:picMkLst>
            <pc:docMk/>
            <pc:sldMk cId="3438589595" sldId="290"/>
            <ac:picMk id="8" creationId="{140040E0-81CC-4506-A737-4BB3145EB2C4}"/>
          </ac:picMkLst>
        </pc:picChg>
        <pc:picChg chg="add mod">
          <ac:chgData name="Maurice van Bijnen" userId="a2da763a-af8d-4cc0-9f0c-625e1f903469" providerId="ADAL" clId="{5C89D091-9051-4FD2-81EC-944B3251AC05}" dt="2021-11-22T05:19:03.370" v="370" actId="14100"/>
          <ac:picMkLst>
            <pc:docMk/>
            <pc:sldMk cId="3438589595" sldId="290"/>
            <ac:picMk id="13" creationId="{E14E2455-76BF-428B-81F5-040C85D23A5E}"/>
          </ac:picMkLst>
        </pc:picChg>
      </pc:sldChg>
      <pc:sldChg chg="addSp delSp modSp mod">
        <pc:chgData name="Maurice van Bijnen" userId="a2da763a-af8d-4cc0-9f0c-625e1f903469" providerId="ADAL" clId="{5C89D091-9051-4FD2-81EC-944B3251AC05}" dt="2021-11-22T05:17:47.467" v="365" actId="14100"/>
        <pc:sldMkLst>
          <pc:docMk/>
          <pc:sldMk cId="838881574" sldId="291"/>
        </pc:sldMkLst>
        <pc:spChg chg="del">
          <ac:chgData name="Maurice van Bijnen" userId="a2da763a-af8d-4cc0-9f0c-625e1f903469" providerId="ADAL" clId="{5C89D091-9051-4FD2-81EC-944B3251AC05}" dt="2021-11-22T05:17:18.617" v="355"/>
          <ac:spMkLst>
            <pc:docMk/>
            <pc:sldMk cId="838881574" sldId="291"/>
            <ac:spMk id="3" creationId="{9F35F8CF-2E22-41DB-B391-96E969CEC7D5}"/>
          </ac:spMkLst>
        </pc:spChg>
        <pc:picChg chg="add mod">
          <ac:chgData name="Maurice van Bijnen" userId="a2da763a-af8d-4cc0-9f0c-625e1f903469" providerId="ADAL" clId="{5C89D091-9051-4FD2-81EC-944B3251AC05}" dt="2021-11-22T05:17:47.467" v="365" actId="14100"/>
          <ac:picMkLst>
            <pc:docMk/>
            <pc:sldMk cId="838881574" sldId="291"/>
            <ac:picMk id="9" creationId="{CA2BAFE2-BABC-4AA7-B59F-67A907245DA2}"/>
          </ac:picMkLst>
        </pc:picChg>
      </pc:sldChg>
      <pc:sldChg chg="addSp delSp modSp mod">
        <pc:chgData name="Maurice van Bijnen" userId="a2da763a-af8d-4cc0-9f0c-625e1f903469" providerId="ADAL" clId="{5C89D091-9051-4FD2-81EC-944B3251AC05}" dt="2021-11-22T05:29:09.979" v="420" actId="1076"/>
        <pc:sldMkLst>
          <pc:docMk/>
          <pc:sldMk cId="3478507365" sldId="292"/>
        </pc:sldMkLst>
        <pc:spChg chg="del">
          <ac:chgData name="Maurice van Bijnen" userId="a2da763a-af8d-4cc0-9f0c-625e1f903469" providerId="ADAL" clId="{5C89D091-9051-4FD2-81EC-944B3251AC05}" dt="2021-11-22T05:28:44.627" v="412"/>
          <ac:spMkLst>
            <pc:docMk/>
            <pc:sldMk cId="3478507365" sldId="292"/>
            <ac:spMk id="3" creationId="{9F35F8CF-2E22-41DB-B391-96E969CEC7D5}"/>
          </ac:spMkLst>
        </pc:spChg>
        <pc:picChg chg="add mod modCrop">
          <ac:chgData name="Maurice van Bijnen" userId="a2da763a-af8d-4cc0-9f0c-625e1f903469" providerId="ADAL" clId="{5C89D091-9051-4FD2-81EC-944B3251AC05}" dt="2021-11-22T05:29:09.979" v="420" actId="1076"/>
          <ac:picMkLst>
            <pc:docMk/>
            <pc:sldMk cId="3478507365" sldId="292"/>
            <ac:picMk id="9" creationId="{F5EC1851-C488-484A-9C1C-1A69991B27E6}"/>
          </ac:picMkLst>
        </pc:picChg>
      </pc:sldChg>
      <pc:sldChg chg="addSp delSp modSp mod modNotesTx">
        <pc:chgData name="Maurice van Bijnen" userId="a2da763a-af8d-4cc0-9f0c-625e1f903469" providerId="ADAL" clId="{5C89D091-9051-4FD2-81EC-944B3251AC05}" dt="2021-11-22T06:22:27.607" v="643" actId="20577"/>
        <pc:sldMkLst>
          <pc:docMk/>
          <pc:sldMk cId="1654690919" sldId="293"/>
        </pc:sldMkLst>
        <pc:spChg chg="del">
          <ac:chgData name="Maurice van Bijnen" userId="a2da763a-af8d-4cc0-9f0c-625e1f903469" providerId="ADAL" clId="{5C89D091-9051-4FD2-81EC-944B3251AC05}" dt="2021-11-22T05:32:09.889" v="421"/>
          <ac:spMkLst>
            <pc:docMk/>
            <pc:sldMk cId="1654690919" sldId="293"/>
            <ac:spMk id="3" creationId="{9F35F8CF-2E22-41DB-B391-96E969CEC7D5}"/>
          </ac:spMkLst>
        </pc:spChg>
        <pc:picChg chg="add mod modCrop">
          <ac:chgData name="Maurice van Bijnen" userId="a2da763a-af8d-4cc0-9f0c-625e1f903469" providerId="ADAL" clId="{5C89D091-9051-4FD2-81EC-944B3251AC05}" dt="2021-11-22T05:32:42.139" v="427" actId="1076"/>
          <ac:picMkLst>
            <pc:docMk/>
            <pc:sldMk cId="1654690919" sldId="293"/>
            <ac:picMk id="9" creationId="{1026FBB6-114E-463F-A730-4F2ACEA54D51}"/>
          </ac:picMkLst>
        </pc:picChg>
      </pc:sldChg>
      <pc:sldChg chg="addSp delSp modSp mod">
        <pc:chgData name="Maurice van Bijnen" userId="a2da763a-af8d-4cc0-9f0c-625e1f903469" providerId="ADAL" clId="{5C89D091-9051-4FD2-81EC-944B3251AC05}" dt="2021-11-22T05:35:36.173" v="433" actId="1076"/>
        <pc:sldMkLst>
          <pc:docMk/>
          <pc:sldMk cId="2518200507" sldId="294"/>
        </pc:sldMkLst>
        <pc:spChg chg="del">
          <ac:chgData name="Maurice van Bijnen" userId="a2da763a-af8d-4cc0-9f0c-625e1f903469" providerId="ADAL" clId="{5C89D091-9051-4FD2-81EC-944B3251AC05}" dt="2021-11-22T05:35:29.801" v="428"/>
          <ac:spMkLst>
            <pc:docMk/>
            <pc:sldMk cId="2518200507" sldId="294"/>
            <ac:spMk id="3" creationId="{9F35F8CF-2E22-41DB-B391-96E969CEC7D5}"/>
          </ac:spMkLst>
        </pc:spChg>
        <pc:picChg chg="add mod">
          <ac:chgData name="Maurice van Bijnen" userId="a2da763a-af8d-4cc0-9f0c-625e1f903469" providerId="ADAL" clId="{5C89D091-9051-4FD2-81EC-944B3251AC05}" dt="2021-11-22T05:35:36.173" v="433" actId="1076"/>
          <ac:picMkLst>
            <pc:docMk/>
            <pc:sldMk cId="2518200507" sldId="294"/>
            <ac:picMk id="9" creationId="{0893015E-F713-4245-924E-55973F222C92}"/>
          </ac:picMkLst>
        </pc:picChg>
      </pc:sldChg>
      <pc:sldChg chg="addSp delSp modSp mod modAnim">
        <pc:chgData name="Maurice van Bijnen" userId="a2da763a-af8d-4cc0-9f0c-625e1f903469" providerId="ADAL" clId="{5C89D091-9051-4FD2-81EC-944B3251AC05}" dt="2021-11-22T06:27:01.956" v="644" actId="14100"/>
        <pc:sldMkLst>
          <pc:docMk/>
          <pc:sldMk cId="4091483463" sldId="295"/>
        </pc:sldMkLst>
        <pc:spChg chg="del">
          <ac:chgData name="Maurice van Bijnen" userId="a2da763a-af8d-4cc0-9f0c-625e1f903469" providerId="ADAL" clId="{5C89D091-9051-4FD2-81EC-944B3251AC05}" dt="2021-11-22T06:05:29.070" v="434"/>
          <ac:spMkLst>
            <pc:docMk/>
            <pc:sldMk cId="4091483463" sldId="295"/>
            <ac:spMk id="3" creationId="{9F35F8CF-2E22-41DB-B391-96E969CEC7D5}"/>
          </ac:spMkLst>
        </pc:spChg>
        <pc:spChg chg="add del mod">
          <ac:chgData name="Maurice van Bijnen" userId="a2da763a-af8d-4cc0-9f0c-625e1f903469" providerId="ADAL" clId="{5C89D091-9051-4FD2-81EC-944B3251AC05}" dt="2021-11-22T04:48:52.014" v="3"/>
          <ac:spMkLst>
            <pc:docMk/>
            <pc:sldMk cId="4091483463" sldId="295"/>
            <ac:spMk id="8" creationId="{9B6CEEF0-B382-4E84-B83A-A2D55552DDC7}"/>
          </ac:spMkLst>
        </pc:spChg>
        <pc:spChg chg="add del mod">
          <ac:chgData name="Maurice van Bijnen" userId="a2da763a-af8d-4cc0-9f0c-625e1f903469" providerId="ADAL" clId="{5C89D091-9051-4FD2-81EC-944B3251AC05}" dt="2021-11-22T04:48:50.893" v="2"/>
          <ac:spMkLst>
            <pc:docMk/>
            <pc:sldMk cId="4091483463" sldId="295"/>
            <ac:spMk id="10" creationId="{D96976F1-7EC3-47E4-9963-9FEBAE66C2A4}"/>
          </ac:spMkLst>
        </pc:spChg>
        <pc:spChg chg="add del mod">
          <ac:chgData name="Maurice van Bijnen" userId="a2da763a-af8d-4cc0-9f0c-625e1f903469" providerId="ADAL" clId="{5C89D091-9051-4FD2-81EC-944B3251AC05}" dt="2021-11-22T06:07:09.083" v="439" actId="478"/>
          <ac:spMkLst>
            <pc:docMk/>
            <pc:sldMk cId="4091483463" sldId="295"/>
            <ac:spMk id="13" creationId="{0119D32E-BFED-4617-95DD-A4A881215C12}"/>
          </ac:spMkLst>
        </pc:spChg>
        <pc:picChg chg="add del mod">
          <ac:chgData name="Maurice van Bijnen" userId="a2da763a-af8d-4cc0-9f0c-625e1f903469" providerId="ADAL" clId="{5C89D091-9051-4FD2-81EC-944B3251AC05}" dt="2021-11-22T06:05:48.950" v="438" actId="478"/>
          <ac:picMkLst>
            <pc:docMk/>
            <pc:sldMk cId="4091483463" sldId="295"/>
            <ac:picMk id="11" creationId="{DAFD86E0-42F9-4779-BD01-52B4A80E78A3}"/>
          </ac:picMkLst>
        </pc:picChg>
        <pc:picChg chg="add mod modCrop">
          <ac:chgData name="Maurice van Bijnen" userId="a2da763a-af8d-4cc0-9f0c-625e1f903469" providerId="ADAL" clId="{5C89D091-9051-4FD2-81EC-944B3251AC05}" dt="2021-11-22T06:15:04.933" v="491" actId="732"/>
          <ac:picMkLst>
            <pc:docMk/>
            <pc:sldMk cId="4091483463" sldId="295"/>
            <ac:picMk id="15" creationId="{53E55D48-96D9-46A3-AF44-85691DD6D637}"/>
          </ac:picMkLst>
        </pc:picChg>
        <pc:picChg chg="add mod modCrop">
          <ac:chgData name="Maurice van Bijnen" userId="a2da763a-af8d-4cc0-9f0c-625e1f903469" providerId="ADAL" clId="{5C89D091-9051-4FD2-81EC-944B3251AC05}" dt="2021-11-22T06:16:47.519" v="524" actId="1038"/>
          <ac:picMkLst>
            <pc:docMk/>
            <pc:sldMk cId="4091483463" sldId="295"/>
            <ac:picMk id="17" creationId="{97FD4852-A177-437B-B276-4F757312E40E}"/>
          </ac:picMkLst>
        </pc:picChg>
        <pc:picChg chg="add mod">
          <ac:chgData name="Maurice van Bijnen" userId="a2da763a-af8d-4cc0-9f0c-625e1f903469" providerId="ADAL" clId="{5C89D091-9051-4FD2-81EC-944B3251AC05}" dt="2021-11-22T06:18:01.200" v="527" actId="14100"/>
          <ac:picMkLst>
            <pc:docMk/>
            <pc:sldMk cId="4091483463" sldId="295"/>
            <ac:picMk id="19" creationId="{5ADBC12D-31FB-4BCC-84F7-F36708907538}"/>
          </ac:picMkLst>
        </pc:picChg>
        <pc:picChg chg="add mod">
          <ac:chgData name="Maurice van Bijnen" userId="a2da763a-af8d-4cc0-9f0c-625e1f903469" providerId="ADAL" clId="{5C89D091-9051-4FD2-81EC-944B3251AC05}" dt="2021-11-22T06:27:01.956" v="644" actId="14100"/>
          <ac:picMkLst>
            <pc:docMk/>
            <pc:sldMk cId="4091483463" sldId="295"/>
            <ac:picMk id="21" creationId="{900CACBE-5963-40B5-BFB2-1CBE567D94CB}"/>
          </ac:picMkLst>
        </pc:picChg>
        <pc:picChg chg="add mod ord modCrop">
          <ac:chgData name="Maurice van Bijnen" userId="a2da763a-af8d-4cc0-9f0c-625e1f903469" providerId="ADAL" clId="{5C89D091-9051-4FD2-81EC-944B3251AC05}" dt="2021-11-22T06:20:15.891" v="531" actId="732"/>
          <ac:picMkLst>
            <pc:docMk/>
            <pc:sldMk cId="4091483463" sldId="295"/>
            <ac:picMk id="23" creationId="{AFB8A97E-6FE2-449A-A6EF-D27B895F8691}"/>
          </ac:picMkLst>
        </pc:picChg>
      </pc:sldChg>
      <pc:sldChg chg="addSp delSp modSp add mod modNotesTx">
        <pc:chgData name="Maurice van Bijnen" userId="a2da763a-af8d-4cc0-9f0c-625e1f903469" providerId="ADAL" clId="{5C89D091-9051-4FD2-81EC-944B3251AC05}" dt="2021-11-22T05:20:24.436" v="398" actId="692"/>
        <pc:sldMkLst>
          <pc:docMk/>
          <pc:sldMk cId="2864720503" sldId="296"/>
        </pc:sldMkLst>
        <pc:spChg chg="mod">
          <ac:chgData name="Maurice van Bijnen" userId="a2da763a-af8d-4cc0-9f0c-625e1f903469" providerId="ADAL" clId="{5C89D091-9051-4FD2-81EC-944B3251AC05}" dt="2021-11-22T04:57:41.161" v="63" actId="14100"/>
          <ac:spMkLst>
            <pc:docMk/>
            <pc:sldMk cId="2864720503" sldId="296"/>
            <ac:spMk id="2" creationId="{16409F20-5B78-4F9C-8E9E-83F460AC3060}"/>
          </ac:spMkLst>
        </pc:spChg>
        <pc:picChg chg="mod ord">
          <ac:chgData name="Maurice van Bijnen" userId="a2da763a-af8d-4cc0-9f0c-625e1f903469" providerId="ADAL" clId="{5C89D091-9051-4FD2-81EC-944B3251AC05}" dt="2021-11-22T05:20:24.436" v="398" actId="692"/>
          <ac:picMkLst>
            <pc:docMk/>
            <pc:sldMk cId="2864720503" sldId="296"/>
            <ac:picMk id="8" creationId="{140040E0-81CC-4506-A737-4BB3145EB2C4}"/>
          </ac:picMkLst>
        </pc:picChg>
        <pc:picChg chg="add mod">
          <ac:chgData name="Maurice van Bijnen" userId="a2da763a-af8d-4cc0-9f0c-625e1f903469" providerId="ADAL" clId="{5C89D091-9051-4FD2-81EC-944B3251AC05}" dt="2021-11-22T05:19:51.264" v="384" actId="1076"/>
          <ac:picMkLst>
            <pc:docMk/>
            <pc:sldMk cId="2864720503" sldId="296"/>
            <ac:picMk id="9" creationId="{D5268C68-210F-4CA1-8673-C2A380C17C0B}"/>
          </ac:picMkLst>
        </pc:picChg>
        <pc:picChg chg="del">
          <ac:chgData name="Maurice van Bijnen" userId="a2da763a-af8d-4cc0-9f0c-625e1f903469" providerId="ADAL" clId="{5C89D091-9051-4FD2-81EC-944B3251AC05}" dt="2021-11-22T04:57:23.932" v="60" actId="478"/>
          <ac:picMkLst>
            <pc:docMk/>
            <pc:sldMk cId="2864720503" sldId="296"/>
            <ac:picMk id="10" creationId="{9B425F9A-E78A-4E60-B3F0-C20FDA11CAAF}"/>
          </ac:picMkLst>
        </pc:picChg>
      </pc:sldChg>
      <pc:sldChg chg="addSp delSp modSp add del mod">
        <pc:chgData name="Maurice van Bijnen" userId="a2da763a-af8d-4cc0-9f0c-625e1f903469" providerId="ADAL" clId="{5C89D091-9051-4FD2-81EC-944B3251AC05}" dt="2021-11-22T05:20:34.892" v="399" actId="47"/>
        <pc:sldMkLst>
          <pc:docMk/>
          <pc:sldMk cId="1546955842" sldId="297"/>
        </pc:sldMkLst>
        <pc:spChg chg="add del mod">
          <ac:chgData name="Maurice van Bijnen" userId="a2da763a-af8d-4cc0-9f0c-625e1f903469" providerId="ADAL" clId="{5C89D091-9051-4FD2-81EC-944B3251AC05}" dt="2021-11-22T04:58:54.044" v="68"/>
          <ac:spMkLst>
            <pc:docMk/>
            <pc:sldMk cId="1546955842" sldId="297"/>
            <ac:spMk id="7" creationId="{8C786DE8-10E9-4122-A888-7A75A6C0E95C}"/>
          </ac:spMkLst>
        </pc:spChg>
        <pc:picChg chg="del">
          <ac:chgData name="Maurice van Bijnen" userId="a2da763a-af8d-4cc0-9f0c-625e1f903469" providerId="ADAL" clId="{5C89D091-9051-4FD2-81EC-944B3251AC05}" dt="2021-11-22T04:58:01.463" v="67" actId="478"/>
          <ac:picMkLst>
            <pc:docMk/>
            <pc:sldMk cId="1546955842" sldId="297"/>
            <ac:picMk id="8" creationId="{140040E0-81CC-4506-A737-4BB3145EB2C4}"/>
          </ac:picMkLst>
        </pc:picChg>
        <pc:picChg chg="add mod">
          <ac:chgData name="Maurice van Bijnen" userId="a2da763a-af8d-4cc0-9f0c-625e1f903469" providerId="ADAL" clId="{5C89D091-9051-4FD2-81EC-944B3251AC05}" dt="2021-11-22T04:59:03.355" v="72" actId="14100"/>
          <ac:picMkLst>
            <pc:docMk/>
            <pc:sldMk cId="1546955842" sldId="297"/>
            <ac:picMk id="10" creationId="{4C97EB70-9192-45EF-9D65-5EF180F9F049}"/>
          </ac:picMkLst>
        </pc:picChg>
      </pc:sldChg>
      <pc:sldChg chg="addSp delSp modSp add mod modNotesTx">
        <pc:chgData name="Maurice van Bijnen" userId="a2da763a-af8d-4cc0-9f0c-625e1f903469" providerId="ADAL" clId="{5C89D091-9051-4FD2-81EC-944B3251AC05}" dt="2021-11-22T05:22:41.656" v="405" actId="166"/>
        <pc:sldMkLst>
          <pc:docMk/>
          <pc:sldMk cId="3816189564" sldId="298"/>
        </pc:sldMkLst>
        <pc:spChg chg="add del mod">
          <ac:chgData name="Maurice van Bijnen" userId="a2da763a-af8d-4cc0-9f0c-625e1f903469" providerId="ADAL" clId="{5C89D091-9051-4FD2-81EC-944B3251AC05}" dt="2021-11-22T05:22:26.171" v="400"/>
          <ac:spMkLst>
            <pc:docMk/>
            <pc:sldMk cId="3816189564" sldId="298"/>
            <ac:spMk id="7" creationId="{A39F141D-E4D4-4A28-A1B9-42A578603E61}"/>
          </ac:spMkLst>
        </pc:spChg>
        <pc:spChg chg="add mod">
          <ac:chgData name="Maurice van Bijnen" userId="a2da763a-af8d-4cc0-9f0c-625e1f903469" providerId="ADAL" clId="{5C89D091-9051-4FD2-81EC-944B3251AC05}" dt="2021-11-22T05:11:41.185" v="295" actId="1038"/>
          <ac:spMkLst>
            <pc:docMk/>
            <pc:sldMk cId="3816189564" sldId="298"/>
            <ac:spMk id="11" creationId="{3A71F4CC-1B09-4804-A239-A04F25833F0F}"/>
          </ac:spMkLst>
        </pc:spChg>
        <pc:picChg chg="del">
          <ac:chgData name="Maurice van Bijnen" userId="a2da763a-af8d-4cc0-9f0c-625e1f903469" providerId="ADAL" clId="{5C89D091-9051-4FD2-81EC-944B3251AC05}" dt="2021-11-22T05:04:06.884" v="73" actId="478"/>
          <ac:picMkLst>
            <pc:docMk/>
            <pc:sldMk cId="3816189564" sldId="298"/>
            <ac:picMk id="8" creationId="{140040E0-81CC-4506-A737-4BB3145EB2C4}"/>
          </ac:picMkLst>
        </pc:picChg>
        <pc:picChg chg="add mod modCrop">
          <ac:chgData name="Maurice van Bijnen" userId="a2da763a-af8d-4cc0-9f0c-625e1f903469" providerId="ADAL" clId="{5C89D091-9051-4FD2-81EC-944B3251AC05}" dt="2021-11-22T05:04:46.766" v="78" actId="1076"/>
          <ac:picMkLst>
            <pc:docMk/>
            <pc:sldMk cId="3816189564" sldId="298"/>
            <ac:picMk id="10" creationId="{DCB29DF8-61E6-49EC-8922-D24417B3A158}"/>
          </ac:picMkLst>
        </pc:picChg>
        <pc:picChg chg="add mod ord">
          <ac:chgData name="Maurice van Bijnen" userId="a2da763a-af8d-4cc0-9f0c-625e1f903469" providerId="ADAL" clId="{5C89D091-9051-4FD2-81EC-944B3251AC05}" dt="2021-11-22T05:22:41.656" v="405" actId="166"/>
          <ac:picMkLst>
            <pc:docMk/>
            <pc:sldMk cId="3816189564" sldId="298"/>
            <ac:picMk id="13" creationId="{328CCF95-BF91-412E-9683-CCF49A7117CF}"/>
          </ac:picMkLst>
        </pc:picChg>
      </pc:sldChg>
      <pc:sldChg chg="addSp delSp modSp add mod modNotesTx">
        <pc:chgData name="Maurice van Bijnen" userId="a2da763a-af8d-4cc0-9f0c-625e1f903469" providerId="ADAL" clId="{5C89D091-9051-4FD2-81EC-944B3251AC05}" dt="2021-11-22T05:27:26.175" v="411" actId="14100"/>
        <pc:sldMkLst>
          <pc:docMk/>
          <pc:sldMk cId="2615433672" sldId="299"/>
        </pc:sldMkLst>
        <pc:spChg chg="add del mod">
          <ac:chgData name="Maurice van Bijnen" userId="a2da763a-af8d-4cc0-9f0c-625e1f903469" providerId="ADAL" clId="{5C89D091-9051-4FD2-81EC-944B3251AC05}" dt="2021-11-22T05:27:02.380" v="406"/>
          <ac:spMkLst>
            <pc:docMk/>
            <pc:sldMk cId="2615433672" sldId="299"/>
            <ac:spMk id="7" creationId="{5E2FAE88-8A23-4AC7-A10F-6DBC78AC3E8F}"/>
          </ac:spMkLst>
        </pc:spChg>
        <pc:spChg chg="add mod">
          <ac:chgData name="Maurice van Bijnen" userId="a2da763a-af8d-4cc0-9f0c-625e1f903469" providerId="ADAL" clId="{5C89D091-9051-4FD2-81EC-944B3251AC05}" dt="2021-11-22T05:12:08.144" v="298" actId="1076"/>
          <ac:spMkLst>
            <pc:docMk/>
            <pc:sldMk cId="2615433672" sldId="299"/>
            <ac:spMk id="11" creationId="{B6082B81-2FD5-417D-9EC3-CF54D34D1A4F}"/>
          </ac:spMkLst>
        </pc:spChg>
        <pc:picChg chg="del">
          <ac:chgData name="Maurice van Bijnen" userId="a2da763a-af8d-4cc0-9f0c-625e1f903469" providerId="ADAL" clId="{5C89D091-9051-4FD2-81EC-944B3251AC05}" dt="2021-11-22T05:10:27.711" v="273" actId="478"/>
          <ac:picMkLst>
            <pc:docMk/>
            <pc:sldMk cId="2615433672" sldId="299"/>
            <ac:picMk id="8" creationId="{140040E0-81CC-4506-A737-4BB3145EB2C4}"/>
          </ac:picMkLst>
        </pc:picChg>
        <pc:picChg chg="add mod modCrop">
          <ac:chgData name="Maurice van Bijnen" userId="a2da763a-af8d-4cc0-9f0c-625e1f903469" providerId="ADAL" clId="{5C89D091-9051-4FD2-81EC-944B3251AC05}" dt="2021-11-22T05:13:20.119" v="334" actId="732"/>
          <ac:picMkLst>
            <pc:docMk/>
            <pc:sldMk cId="2615433672" sldId="299"/>
            <ac:picMk id="10" creationId="{5D686C77-16ED-44B1-AFF8-603A0A9A4005}"/>
          </ac:picMkLst>
        </pc:picChg>
        <pc:picChg chg="add mod modCrop">
          <ac:chgData name="Maurice van Bijnen" userId="a2da763a-af8d-4cc0-9f0c-625e1f903469" providerId="ADAL" clId="{5C89D091-9051-4FD2-81EC-944B3251AC05}" dt="2021-11-22T05:27:26.175" v="411" actId="14100"/>
          <ac:picMkLst>
            <pc:docMk/>
            <pc:sldMk cId="2615433672" sldId="299"/>
            <ac:picMk id="13" creationId="{647FBDAF-8323-4B37-A7B5-AF53601DD2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21/11/2021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afgelopen jaren zijn veel meren droog gelegd. Dit zijn de zogenaamde droogmakerijen. Hier zit overwegend zeeklei, net als in Zeeland en Friesland en Groningen. Verder vind je in Noord Holland en Zuid Holland nog veel veen. In het rivierengebied vind je voornamelijk rivierklei, afgewisseld met zandgrond (oeverwallen en rivierduinen) en hier en daar veengrond. In het zuiden en oosten tref je voornamelijk dekzandgronden aan.</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10</a:t>
            </a:fld>
            <a:endParaRPr lang="en-GB"/>
          </a:p>
        </p:txBody>
      </p:sp>
    </p:spTree>
    <p:extLst>
      <p:ext uri="{BB962C8B-B14F-4D97-AF65-F5344CB8AC3E}">
        <p14:creationId xmlns:p14="http://schemas.microsoft.com/office/powerpoint/2010/main" val="212348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aarde is naar schatting 4 miljard jaar oud. De laatste 250 miljoen jaar zijn er geregeld koude perioden die we ijstijden noemen.</a:t>
            </a:r>
          </a:p>
          <a:p>
            <a:r>
              <a:rPr lang="nl-NL" dirty="0"/>
              <a:t>In de periode tussen deze ijstijden voerden rivieren enorm veel sediment (met name zand) mee en ontstond er een enorme delta in Noordwest Europa</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340651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spcAft>
                <a:spcPts val="800"/>
              </a:spcAft>
              <a:buFont typeface="+mj-l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Tijdens de op één na laatste ijstijd (130.000 jaar geleden) kwamen gletsjers tot in Nederland en duwde de bodem als een soort shovel voor zich uit. Zo zijn met name de Utrechtse heuvelrug en de Veluwe ontstaan.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a:t>
            </a:fld>
            <a:endParaRPr lang="en-GB"/>
          </a:p>
        </p:txBody>
      </p:sp>
    </p:spTree>
    <p:extLst>
      <p:ext uri="{BB962C8B-B14F-4D97-AF65-F5344CB8AC3E}">
        <p14:creationId xmlns:p14="http://schemas.microsoft.com/office/powerpoint/2010/main" val="222926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Tijdens de laatste ijstijd (30.000 jaar geleden) kwamen de gletsjers niet in Nederland maar heerste er wel een poolklimaat.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De zeespiegel was een stuk lager en de Noordzeebodem was droog. Bij veel wind en weinig begroeiing, waait zand met de wind mee. Zo werd er in Nederland een laag zand afgezet wat door de wind van de Noordzeebodem meegenomen werd. Dit noemen we dekzand. Heel Nederland raakte bedekt met een zandlaag. In het noordwesten lag deze laag wel lager dan in het zuidoosten.</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417625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212328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Rond 9000 voor Christus warmt het klimaat weer op en stijgt de zeespiegel. De kust veranderd in een getijdegebied waar met eb de bodem droog valt en met vloed weer onder water loopt. Langs de randen van dit getijdegebied ontstaat veen.</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230270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Via de rivieren komt er veel zand in de Noordzee en ontstaan er duinen langs de kust. Doordat het grondwater ook stijgt en de duinen de afvoer enigszins blokkeert, wordt het met name in het westen en bij de rivieren steeds natter. Hierdoor ontstaan er grote veenpakketten.</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7</a:t>
            </a:fld>
            <a:endParaRPr lang="en-GB"/>
          </a:p>
        </p:txBody>
      </p:sp>
    </p:spTree>
    <p:extLst>
      <p:ext uri="{BB962C8B-B14F-4D97-AF65-F5344CB8AC3E}">
        <p14:creationId xmlns:p14="http://schemas.microsoft.com/office/powerpoint/2010/main" val="353290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Ergens rond het begin van de jaartelling breekt de zee steeds vaker door de strandwal en ontstaan er plaatselijk weer getijdegebieden waar lagen zeeklei worden afgezet. Soms op het veen (klei op veen), soms wordt het veen volledig weggeslagen.</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8</a:t>
            </a:fld>
            <a:endParaRPr lang="en-GB"/>
          </a:p>
        </p:txBody>
      </p:sp>
    </p:spTree>
    <p:extLst>
      <p:ext uri="{BB962C8B-B14F-4D97-AF65-F5344CB8AC3E}">
        <p14:creationId xmlns:p14="http://schemas.microsoft.com/office/powerpoint/2010/main" val="299930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Inmiddels heeft de mens de meeste rivieren en beken bedijkt Daarnaast wordt veel veen afgegraven om als brandstof opgestookt te worden.</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2586857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21-11-2021</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21-11-2021</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21-11-2021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21-11-2021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21-11-2021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21-11-2021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21-11-2021</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21-11-2021</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21-11-2021</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21-11-2021</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21-11-2021</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21-11-2021</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21-11-2021</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21-11-2021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21-11-2021</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089081"/>
            <a:ext cx="8676000" cy="2397319"/>
          </a:xfrm>
        </p:spPr>
        <p:txBody>
          <a:bodyPr/>
          <a:lstStyle/>
          <a:p>
            <a:r>
              <a:rPr lang="nl-NL" dirty="0"/>
              <a:t>Ontstaan van de bodem van Nederland</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4" name="Tijdelijke aanduiding voor voettekst 3">
            <a:extLst>
              <a:ext uri="{FF2B5EF4-FFF2-40B4-BE49-F238E27FC236}">
                <a16:creationId xmlns:a16="http://schemas.microsoft.com/office/drawing/2014/main" id="{9A4FB39F-A18D-4FB1-9DD9-B7144CB8F611}"/>
              </a:ext>
            </a:extLst>
          </p:cNvPr>
          <p:cNvSpPr>
            <a:spLocks noGrp="1"/>
          </p:cNvSpPr>
          <p:nvPr>
            <p:ph type="ftr" sz="quarter" idx="11"/>
          </p:nvPr>
        </p:nvSpPr>
        <p:spPr>
          <a:xfrm>
            <a:off x="1174750" y="6325170"/>
            <a:ext cx="4921250" cy="216000"/>
          </a:xfrm>
        </p:spPr>
        <p:txBody>
          <a:bodyPr/>
          <a:lstStyle/>
          <a:p>
            <a:r>
              <a:rPr lang="nl-NL" dirty="0"/>
              <a:t>Onderwerp van de presentatie</a:t>
            </a:r>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a:extLst>
              <a:ext uri="{FF2B5EF4-FFF2-40B4-BE49-F238E27FC236}">
                <a16:creationId xmlns:a16="http://schemas.microsoft.com/office/drawing/2014/main" id="{AFB8A97E-6FE2-449A-A6EF-D27B895F8691}"/>
              </a:ext>
            </a:extLst>
          </p:cNvPr>
          <p:cNvPicPr>
            <a:picLocks noChangeAspect="1"/>
          </p:cNvPicPr>
          <p:nvPr/>
        </p:nvPicPr>
        <p:blipFill rotWithShape="1">
          <a:blip r:embed="rId3">
            <a:extLst>
              <a:ext uri="{28A0092B-C50C-407E-A947-70E740481C1C}">
                <a14:useLocalDpi xmlns:a14="http://schemas.microsoft.com/office/drawing/2010/main" val="0"/>
              </a:ext>
            </a:extLst>
          </a:blip>
          <a:srcRect l="1131"/>
          <a:stretch/>
        </p:blipFill>
        <p:spPr>
          <a:xfrm>
            <a:off x="7350369" y="0"/>
            <a:ext cx="4830551" cy="5795370"/>
          </a:xfrm>
          <a:prstGeom prst="rect">
            <a:avLst/>
          </a:prstGeom>
        </p:spPr>
      </p:pic>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4851624" y="296863"/>
            <a:ext cx="5627882" cy="1160403"/>
          </a:xfrm>
        </p:spPr>
        <p:txBody>
          <a:bodyPr/>
          <a:lstStyle/>
          <a:p>
            <a:r>
              <a:rPr lang="nl-NL" b="0" dirty="0">
                <a:latin typeface="+mn-lt"/>
              </a:rPr>
              <a:t>Het heden</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5" name="Tijdelijke aanduiding voor voettekst 4">
            <a:extLst>
              <a:ext uri="{FF2B5EF4-FFF2-40B4-BE49-F238E27FC236}">
                <a16:creationId xmlns:a16="http://schemas.microsoft.com/office/drawing/2014/main" id="{EFE4F9DA-C456-402E-9AA4-950F3DCC280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pic>
        <p:nvPicPr>
          <p:cNvPr id="9" name="Afbeelding 8">
            <a:extLst>
              <a:ext uri="{FF2B5EF4-FFF2-40B4-BE49-F238E27FC236}">
                <a16:creationId xmlns:a16="http://schemas.microsoft.com/office/drawing/2014/main" id="{3F56F7F1-2329-45C6-9193-6E6A0895A64D}"/>
              </a:ext>
            </a:extLst>
          </p:cNvPr>
          <p:cNvPicPr>
            <a:picLocks noChangeAspect="1"/>
          </p:cNvPicPr>
          <p:nvPr/>
        </p:nvPicPr>
        <p:blipFill>
          <a:blip r:embed="rId4"/>
          <a:stretch>
            <a:fillRect/>
          </a:stretch>
        </p:blipFill>
        <p:spPr>
          <a:xfrm>
            <a:off x="0" y="0"/>
            <a:ext cx="4851624" cy="6858000"/>
          </a:xfrm>
          <a:prstGeom prst="rect">
            <a:avLst/>
          </a:prstGeom>
        </p:spPr>
      </p:pic>
      <p:pic>
        <p:nvPicPr>
          <p:cNvPr id="15" name="Afbeelding 14" descr="Afbeelding met kaart&#10;&#10;Automatisch gegenereerde beschrijving">
            <a:extLst>
              <a:ext uri="{FF2B5EF4-FFF2-40B4-BE49-F238E27FC236}">
                <a16:creationId xmlns:a16="http://schemas.microsoft.com/office/drawing/2014/main" id="{53E55D48-96D9-46A3-AF44-85691DD6D637}"/>
              </a:ext>
            </a:extLst>
          </p:cNvPr>
          <p:cNvPicPr>
            <a:picLocks noChangeAspect="1"/>
          </p:cNvPicPr>
          <p:nvPr/>
        </p:nvPicPr>
        <p:blipFill rotWithShape="1">
          <a:blip r:embed="rId5">
            <a:extLst>
              <a:ext uri="{28A0092B-C50C-407E-A947-70E740481C1C}">
                <a14:useLocalDpi xmlns:a14="http://schemas.microsoft.com/office/drawing/2010/main" val="0"/>
              </a:ext>
            </a:extLst>
          </a:blip>
          <a:srcRect l="224"/>
          <a:stretch/>
        </p:blipFill>
        <p:spPr>
          <a:xfrm>
            <a:off x="7397262" y="0"/>
            <a:ext cx="4794738" cy="5653559"/>
          </a:xfrm>
          <a:prstGeom prst="rect">
            <a:avLst/>
          </a:prstGeom>
        </p:spPr>
      </p:pic>
      <p:pic>
        <p:nvPicPr>
          <p:cNvPr id="17" name="Afbeelding 16" descr="Afbeelding met kaart&#10;&#10;Automatisch gegenereerde beschrijving">
            <a:extLst>
              <a:ext uri="{FF2B5EF4-FFF2-40B4-BE49-F238E27FC236}">
                <a16:creationId xmlns:a16="http://schemas.microsoft.com/office/drawing/2014/main" id="{97FD4852-A177-437B-B276-4F757312E40E}"/>
              </a:ext>
            </a:extLst>
          </p:cNvPr>
          <p:cNvPicPr>
            <a:picLocks noChangeAspect="1"/>
          </p:cNvPicPr>
          <p:nvPr/>
        </p:nvPicPr>
        <p:blipFill rotWithShape="1">
          <a:blip r:embed="rId6">
            <a:extLst>
              <a:ext uri="{28A0092B-C50C-407E-A947-70E740481C1C}">
                <a14:useLocalDpi xmlns:a14="http://schemas.microsoft.com/office/drawing/2010/main" val="0"/>
              </a:ext>
            </a:extLst>
          </a:blip>
          <a:srcRect l="1315" t="1056" r="2308" b="2248"/>
          <a:stretch/>
        </p:blipFill>
        <p:spPr>
          <a:xfrm>
            <a:off x="7338618" y="-46892"/>
            <a:ext cx="4885819" cy="5795370"/>
          </a:xfrm>
          <a:prstGeom prst="rect">
            <a:avLst/>
          </a:prstGeom>
        </p:spPr>
      </p:pic>
      <p:pic>
        <p:nvPicPr>
          <p:cNvPr id="19" name="Afbeelding 18" descr="Afbeelding met kaart&#10;&#10;Automatisch gegenereerde beschrijving">
            <a:extLst>
              <a:ext uri="{FF2B5EF4-FFF2-40B4-BE49-F238E27FC236}">
                <a16:creationId xmlns:a16="http://schemas.microsoft.com/office/drawing/2014/main" id="{5ADBC12D-31FB-4BCC-84F7-F367089075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1720" y="0"/>
            <a:ext cx="4794739" cy="5640869"/>
          </a:xfrm>
          <a:prstGeom prst="rect">
            <a:avLst/>
          </a:prstGeom>
        </p:spPr>
      </p:pic>
      <p:pic>
        <p:nvPicPr>
          <p:cNvPr id="21" name="Afbeelding 20" descr="Afbeelding met kaart&#10;&#10;Automatisch gegenereerde beschrijving">
            <a:extLst>
              <a:ext uri="{FF2B5EF4-FFF2-40B4-BE49-F238E27FC236}">
                <a16:creationId xmlns:a16="http://schemas.microsoft.com/office/drawing/2014/main" id="{900CACBE-5963-40B5-BFB2-1CBE567D94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6474" y="-33462"/>
            <a:ext cx="4805525" cy="5653559"/>
          </a:xfrm>
          <a:prstGeom prst="rect">
            <a:avLst/>
          </a:prstGeom>
        </p:spPr>
      </p:pic>
    </p:spTree>
    <p:extLst>
      <p:ext uri="{BB962C8B-B14F-4D97-AF65-F5344CB8AC3E}">
        <p14:creationId xmlns:p14="http://schemas.microsoft.com/office/powerpoint/2010/main" val="409148346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683420" y="296863"/>
            <a:ext cx="9796086" cy="1160403"/>
          </a:xfrm>
        </p:spPr>
        <p:txBody>
          <a:bodyPr/>
          <a:lstStyle/>
          <a:p>
            <a:r>
              <a:rPr lang="nl-NL" b="0" dirty="0">
                <a:latin typeface="+mn-lt"/>
              </a:rPr>
              <a:t>Nederland voor de laatste ijstijd</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5" name="Tijdelijke aanduiding voor voettekst 4">
            <a:extLst>
              <a:ext uri="{FF2B5EF4-FFF2-40B4-BE49-F238E27FC236}">
                <a16:creationId xmlns:a16="http://schemas.microsoft.com/office/drawing/2014/main" id="{EFE4F9DA-C456-402E-9AA4-950F3DCC280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pic>
        <p:nvPicPr>
          <p:cNvPr id="9" name="Tijdelijke aanduiding voor inhoud 9" descr="Afbeelding met kaart&#10;&#10;Automatisch gegenereerde beschrijving">
            <a:extLst>
              <a:ext uri="{FF2B5EF4-FFF2-40B4-BE49-F238E27FC236}">
                <a16:creationId xmlns:a16="http://schemas.microsoft.com/office/drawing/2014/main" id="{D5268C68-210F-4CA1-8673-C2A380C17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82" y="1277815"/>
            <a:ext cx="7264826" cy="5453437"/>
          </a:xfrm>
          <a:prstGeom prst="rect">
            <a:avLst/>
          </a:prstGeom>
        </p:spPr>
      </p:pic>
      <p:pic>
        <p:nvPicPr>
          <p:cNvPr id="8" name="Tijdelijke aanduiding voor inhoud 7">
            <a:extLst>
              <a:ext uri="{FF2B5EF4-FFF2-40B4-BE49-F238E27FC236}">
                <a16:creationId xmlns:a16="http://schemas.microsoft.com/office/drawing/2014/main" id="{140040E0-81CC-4506-A737-4BB3145EB2C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78062" y="2176145"/>
            <a:ext cx="5685691" cy="3780984"/>
          </a:xfrm>
          <a:ln w="41275">
            <a:solidFill>
              <a:schemeClr val="bg1"/>
            </a:solidFill>
          </a:ln>
        </p:spPr>
      </p:pic>
    </p:spTree>
    <p:extLst>
      <p:ext uri="{BB962C8B-B14F-4D97-AF65-F5344CB8AC3E}">
        <p14:creationId xmlns:p14="http://schemas.microsoft.com/office/powerpoint/2010/main" val="286472050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683420" y="296863"/>
            <a:ext cx="9796086" cy="1160403"/>
          </a:xfrm>
        </p:spPr>
        <p:txBody>
          <a:bodyPr/>
          <a:lstStyle/>
          <a:p>
            <a:r>
              <a:rPr lang="nl-NL" b="0" dirty="0">
                <a:latin typeface="+mn-lt"/>
              </a:rPr>
              <a:t>Nederland voor de laatste ijstijd</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5" name="Tijdelijke aanduiding voor voettekst 4">
            <a:extLst>
              <a:ext uri="{FF2B5EF4-FFF2-40B4-BE49-F238E27FC236}">
                <a16:creationId xmlns:a16="http://schemas.microsoft.com/office/drawing/2014/main" id="{EFE4F9DA-C456-402E-9AA4-950F3DCC280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pic>
        <p:nvPicPr>
          <p:cNvPr id="10" name="Afbeelding 9">
            <a:extLst>
              <a:ext uri="{FF2B5EF4-FFF2-40B4-BE49-F238E27FC236}">
                <a16:creationId xmlns:a16="http://schemas.microsoft.com/office/drawing/2014/main" id="{DCB29DF8-61E6-49EC-8922-D24417B3A158}"/>
              </a:ext>
            </a:extLst>
          </p:cNvPr>
          <p:cNvPicPr>
            <a:picLocks noChangeAspect="1"/>
          </p:cNvPicPr>
          <p:nvPr/>
        </p:nvPicPr>
        <p:blipFill rotWithShape="1">
          <a:blip r:embed="rId3"/>
          <a:srcRect t="6324" r="39808" b="7769"/>
          <a:stretch/>
        </p:blipFill>
        <p:spPr>
          <a:xfrm>
            <a:off x="164123" y="877064"/>
            <a:ext cx="7338646" cy="5891416"/>
          </a:xfrm>
          <a:prstGeom prst="rect">
            <a:avLst/>
          </a:prstGeom>
        </p:spPr>
      </p:pic>
      <p:sp>
        <p:nvSpPr>
          <p:cNvPr id="11" name="Rechthoek 10">
            <a:extLst>
              <a:ext uri="{FF2B5EF4-FFF2-40B4-BE49-F238E27FC236}">
                <a16:creationId xmlns:a16="http://schemas.microsoft.com/office/drawing/2014/main" id="{3A71F4CC-1B09-4804-A239-A04F25833F0F}"/>
              </a:ext>
            </a:extLst>
          </p:cNvPr>
          <p:cNvSpPr/>
          <p:nvPr/>
        </p:nvSpPr>
        <p:spPr>
          <a:xfrm>
            <a:off x="5802923" y="2426677"/>
            <a:ext cx="363416" cy="504092"/>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Tijdelijke aanduiding voor inhoud 12" descr="Afbeelding met buiten, lucht, natuur, berg&#10;&#10;Automatisch gegenereerde beschrijving">
            <a:extLst>
              <a:ext uri="{FF2B5EF4-FFF2-40B4-BE49-F238E27FC236}">
                <a16:creationId xmlns:a16="http://schemas.microsoft.com/office/drawing/2014/main" id="{328CCF95-BF91-412E-9683-CCF49A7117C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79980" y="2825262"/>
            <a:ext cx="5147897" cy="3860923"/>
          </a:xfrm>
        </p:spPr>
      </p:pic>
    </p:spTree>
    <p:extLst>
      <p:ext uri="{BB962C8B-B14F-4D97-AF65-F5344CB8AC3E}">
        <p14:creationId xmlns:p14="http://schemas.microsoft.com/office/powerpoint/2010/main" val="381618956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683420" y="296863"/>
            <a:ext cx="9796086" cy="1160403"/>
          </a:xfrm>
        </p:spPr>
        <p:txBody>
          <a:bodyPr/>
          <a:lstStyle/>
          <a:p>
            <a:r>
              <a:rPr lang="nl-NL" b="0" dirty="0">
                <a:latin typeface="+mn-lt"/>
              </a:rPr>
              <a:t>Nederland voor de laatste ijstijd</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5" name="Tijdelijke aanduiding voor voettekst 4">
            <a:extLst>
              <a:ext uri="{FF2B5EF4-FFF2-40B4-BE49-F238E27FC236}">
                <a16:creationId xmlns:a16="http://schemas.microsoft.com/office/drawing/2014/main" id="{EFE4F9DA-C456-402E-9AA4-950F3DCC280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pic>
        <p:nvPicPr>
          <p:cNvPr id="13" name="Tijdelijke aanduiding voor inhoud 12">
            <a:extLst>
              <a:ext uri="{FF2B5EF4-FFF2-40B4-BE49-F238E27FC236}">
                <a16:creationId xmlns:a16="http://schemas.microsoft.com/office/drawing/2014/main" id="{647FBDAF-8323-4B37-A7B5-AF53601DD25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1737" t="26211" r="1856" b="13577"/>
          <a:stretch/>
        </p:blipFill>
        <p:spPr>
          <a:xfrm>
            <a:off x="7914108" y="1746738"/>
            <a:ext cx="3597953" cy="4463032"/>
          </a:xfrm>
        </p:spPr>
      </p:pic>
      <p:pic>
        <p:nvPicPr>
          <p:cNvPr id="10" name="Afbeelding 9">
            <a:extLst>
              <a:ext uri="{FF2B5EF4-FFF2-40B4-BE49-F238E27FC236}">
                <a16:creationId xmlns:a16="http://schemas.microsoft.com/office/drawing/2014/main" id="{5D686C77-16ED-44B1-AFF8-603A0A9A4005}"/>
              </a:ext>
            </a:extLst>
          </p:cNvPr>
          <p:cNvPicPr>
            <a:picLocks noChangeAspect="1"/>
          </p:cNvPicPr>
          <p:nvPr/>
        </p:nvPicPr>
        <p:blipFill rotWithShape="1">
          <a:blip r:embed="rId4"/>
          <a:srcRect t="6495" r="39614" b="7769"/>
          <a:stretch/>
        </p:blipFill>
        <p:spPr>
          <a:xfrm>
            <a:off x="117232" y="877064"/>
            <a:ext cx="7362092" cy="5879694"/>
          </a:xfrm>
          <a:prstGeom prst="rect">
            <a:avLst/>
          </a:prstGeom>
        </p:spPr>
      </p:pic>
      <p:sp>
        <p:nvSpPr>
          <p:cNvPr id="11" name="Rechthoek 10">
            <a:extLst>
              <a:ext uri="{FF2B5EF4-FFF2-40B4-BE49-F238E27FC236}">
                <a16:creationId xmlns:a16="http://schemas.microsoft.com/office/drawing/2014/main" id="{B6082B81-2FD5-417D-9EC3-CF54D34D1A4F}"/>
              </a:ext>
            </a:extLst>
          </p:cNvPr>
          <p:cNvSpPr/>
          <p:nvPr/>
        </p:nvSpPr>
        <p:spPr>
          <a:xfrm>
            <a:off x="5914291" y="2836984"/>
            <a:ext cx="363416" cy="504092"/>
          </a:xfrm>
          <a:prstGeom prst="rect">
            <a:avLst/>
          </a:prstGeom>
          <a:solidFill>
            <a:srgbClr val="FED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1543367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4851624" y="296863"/>
            <a:ext cx="5627882" cy="1160403"/>
          </a:xfrm>
        </p:spPr>
        <p:txBody>
          <a:bodyPr/>
          <a:lstStyle/>
          <a:p>
            <a:r>
              <a:rPr lang="nl-NL" b="0" dirty="0">
                <a:latin typeface="+mn-lt"/>
              </a:rPr>
              <a:t>Einde van de ijstijd</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5" name="Tijdelijke aanduiding voor voettekst 4">
            <a:extLst>
              <a:ext uri="{FF2B5EF4-FFF2-40B4-BE49-F238E27FC236}">
                <a16:creationId xmlns:a16="http://schemas.microsoft.com/office/drawing/2014/main" id="{EFE4F9DA-C456-402E-9AA4-950F3DCC280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pic>
        <p:nvPicPr>
          <p:cNvPr id="10" name="Afbeelding 9">
            <a:extLst>
              <a:ext uri="{FF2B5EF4-FFF2-40B4-BE49-F238E27FC236}">
                <a16:creationId xmlns:a16="http://schemas.microsoft.com/office/drawing/2014/main" id="{9B425F9A-E78A-4E60-B3F0-C20FDA11CAAF}"/>
              </a:ext>
            </a:extLst>
          </p:cNvPr>
          <p:cNvPicPr>
            <a:picLocks noChangeAspect="1"/>
          </p:cNvPicPr>
          <p:nvPr/>
        </p:nvPicPr>
        <p:blipFill>
          <a:blip r:embed="rId3"/>
          <a:stretch>
            <a:fillRect/>
          </a:stretch>
        </p:blipFill>
        <p:spPr>
          <a:xfrm>
            <a:off x="0" y="0"/>
            <a:ext cx="4851624" cy="6858000"/>
          </a:xfrm>
          <a:prstGeom prst="rect">
            <a:avLst/>
          </a:prstGeom>
        </p:spPr>
      </p:pic>
      <p:pic>
        <p:nvPicPr>
          <p:cNvPr id="13" name="Afbeelding 12" descr="Afbeelding met buiten, strand, lucht, water&#10;&#10;Automatisch gegenereerde beschrijving">
            <a:extLst>
              <a:ext uri="{FF2B5EF4-FFF2-40B4-BE49-F238E27FC236}">
                <a16:creationId xmlns:a16="http://schemas.microsoft.com/office/drawing/2014/main" id="{E14E2455-76BF-428B-81F5-040C85D23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031" y="1324709"/>
            <a:ext cx="6052140" cy="4019000"/>
          </a:xfrm>
          <a:prstGeom prst="rect">
            <a:avLst/>
          </a:prstGeom>
        </p:spPr>
      </p:pic>
    </p:spTree>
    <p:extLst>
      <p:ext uri="{BB962C8B-B14F-4D97-AF65-F5344CB8AC3E}">
        <p14:creationId xmlns:p14="http://schemas.microsoft.com/office/powerpoint/2010/main" val="343858959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4851624" y="296863"/>
            <a:ext cx="5627881" cy="1160403"/>
          </a:xfrm>
        </p:spPr>
        <p:txBody>
          <a:bodyPr/>
          <a:lstStyle/>
          <a:p>
            <a:r>
              <a:rPr lang="nl-NL" b="0" dirty="0">
                <a:latin typeface="+mn-lt"/>
              </a:rPr>
              <a:t>De zeespiegel stijgt</a:t>
            </a:r>
          </a:p>
        </p:txBody>
      </p:sp>
      <p:pic>
        <p:nvPicPr>
          <p:cNvPr id="9" name="Tijdelijke aanduiding voor inhoud 8" descr="Afbeelding met water, natuur, kust&#10;&#10;Automatisch gegenereerde beschrijving">
            <a:extLst>
              <a:ext uri="{FF2B5EF4-FFF2-40B4-BE49-F238E27FC236}">
                <a16:creationId xmlns:a16="http://schemas.microsoft.com/office/drawing/2014/main" id="{CA2BAFE2-BABC-4AA7-B59F-67A907245D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69155" y="1754129"/>
            <a:ext cx="6277127" cy="3591595"/>
          </a:xfrm>
        </p:spPr>
      </p:pic>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5" name="Tijdelijke aanduiding voor voettekst 4">
            <a:extLst>
              <a:ext uri="{FF2B5EF4-FFF2-40B4-BE49-F238E27FC236}">
                <a16:creationId xmlns:a16="http://schemas.microsoft.com/office/drawing/2014/main" id="{EFE4F9DA-C456-402E-9AA4-950F3DCC280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pic>
        <p:nvPicPr>
          <p:cNvPr id="8" name="Afbeelding 7">
            <a:extLst>
              <a:ext uri="{FF2B5EF4-FFF2-40B4-BE49-F238E27FC236}">
                <a16:creationId xmlns:a16="http://schemas.microsoft.com/office/drawing/2014/main" id="{7F2F133F-5BE5-4B3C-B9E5-F91BA73BB7C4}"/>
              </a:ext>
            </a:extLst>
          </p:cNvPr>
          <p:cNvPicPr>
            <a:picLocks noChangeAspect="1"/>
          </p:cNvPicPr>
          <p:nvPr/>
        </p:nvPicPr>
        <p:blipFill>
          <a:blip r:embed="rId4"/>
          <a:stretch>
            <a:fillRect/>
          </a:stretch>
        </p:blipFill>
        <p:spPr>
          <a:xfrm>
            <a:off x="0" y="0"/>
            <a:ext cx="4851624" cy="6858000"/>
          </a:xfrm>
          <a:prstGeom prst="rect">
            <a:avLst/>
          </a:prstGeom>
        </p:spPr>
      </p:pic>
    </p:spTree>
    <p:extLst>
      <p:ext uri="{BB962C8B-B14F-4D97-AF65-F5344CB8AC3E}">
        <p14:creationId xmlns:p14="http://schemas.microsoft.com/office/powerpoint/2010/main" val="83888157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4851624" y="296863"/>
            <a:ext cx="5627882" cy="1160403"/>
          </a:xfrm>
        </p:spPr>
        <p:txBody>
          <a:bodyPr/>
          <a:lstStyle/>
          <a:p>
            <a:r>
              <a:rPr lang="nl-NL" b="0" dirty="0">
                <a:latin typeface="+mn-lt"/>
              </a:rPr>
              <a:t>Veenvorming</a:t>
            </a:r>
          </a:p>
        </p:txBody>
      </p:sp>
      <p:pic>
        <p:nvPicPr>
          <p:cNvPr id="9" name="Tijdelijke aanduiding voor inhoud 8" descr="Afbeelding met gras, buiten, omgeven, bos&#10;&#10;Automatisch gegenereerde beschrijving">
            <a:extLst>
              <a:ext uri="{FF2B5EF4-FFF2-40B4-BE49-F238E27FC236}">
                <a16:creationId xmlns:a16="http://schemas.microsoft.com/office/drawing/2014/main" id="{F5EC1851-C488-484A-9C1C-1A69991B27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548" r="23596"/>
          <a:stretch/>
        </p:blipFill>
        <p:spPr>
          <a:xfrm>
            <a:off x="6188861" y="1154820"/>
            <a:ext cx="4290645" cy="5472796"/>
          </a:xfrm>
        </p:spPr>
      </p:pic>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5" name="Tijdelijke aanduiding voor voettekst 4">
            <a:extLst>
              <a:ext uri="{FF2B5EF4-FFF2-40B4-BE49-F238E27FC236}">
                <a16:creationId xmlns:a16="http://schemas.microsoft.com/office/drawing/2014/main" id="{EFE4F9DA-C456-402E-9AA4-950F3DCC280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pic>
        <p:nvPicPr>
          <p:cNvPr id="8" name="Afbeelding 7">
            <a:extLst>
              <a:ext uri="{FF2B5EF4-FFF2-40B4-BE49-F238E27FC236}">
                <a16:creationId xmlns:a16="http://schemas.microsoft.com/office/drawing/2014/main" id="{774A4FEB-E928-4A27-8910-12E0747D0C88}"/>
              </a:ext>
            </a:extLst>
          </p:cNvPr>
          <p:cNvPicPr>
            <a:picLocks noChangeAspect="1"/>
          </p:cNvPicPr>
          <p:nvPr/>
        </p:nvPicPr>
        <p:blipFill>
          <a:blip r:embed="rId4"/>
          <a:stretch>
            <a:fillRect/>
          </a:stretch>
        </p:blipFill>
        <p:spPr>
          <a:xfrm>
            <a:off x="0" y="0"/>
            <a:ext cx="4851624" cy="6858000"/>
          </a:xfrm>
          <a:prstGeom prst="rect">
            <a:avLst/>
          </a:prstGeom>
        </p:spPr>
      </p:pic>
    </p:spTree>
    <p:extLst>
      <p:ext uri="{BB962C8B-B14F-4D97-AF65-F5344CB8AC3E}">
        <p14:creationId xmlns:p14="http://schemas.microsoft.com/office/powerpoint/2010/main" val="347850736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4851624" y="296863"/>
            <a:ext cx="5627882" cy="1160403"/>
          </a:xfrm>
        </p:spPr>
        <p:txBody>
          <a:bodyPr/>
          <a:lstStyle/>
          <a:p>
            <a:r>
              <a:rPr lang="nl-NL" b="0" dirty="0">
                <a:latin typeface="+mn-lt"/>
              </a:rPr>
              <a:t>De zee breekt door</a:t>
            </a:r>
          </a:p>
        </p:txBody>
      </p:sp>
      <p:pic>
        <p:nvPicPr>
          <p:cNvPr id="9" name="Tijdelijke aanduiding voor inhoud 8" descr="Afbeelding met gras, lucht, water, buiten&#10;&#10;Automatisch gegenereerde beschrijving">
            <a:extLst>
              <a:ext uri="{FF2B5EF4-FFF2-40B4-BE49-F238E27FC236}">
                <a16:creationId xmlns:a16="http://schemas.microsoft.com/office/drawing/2014/main" id="{1026FBB6-114E-463F-A730-4F2ACEA54D5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4938"/>
          <a:stretch/>
        </p:blipFill>
        <p:spPr>
          <a:xfrm>
            <a:off x="5223100" y="1117352"/>
            <a:ext cx="5034592" cy="5207818"/>
          </a:xfrm>
        </p:spPr>
      </p:pic>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5" name="Tijdelijke aanduiding voor voettekst 4">
            <a:extLst>
              <a:ext uri="{FF2B5EF4-FFF2-40B4-BE49-F238E27FC236}">
                <a16:creationId xmlns:a16="http://schemas.microsoft.com/office/drawing/2014/main" id="{EFE4F9DA-C456-402E-9AA4-950F3DCC280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pic>
        <p:nvPicPr>
          <p:cNvPr id="8" name="Afbeelding 7">
            <a:extLst>
              <a:ext uri="{FF2B5EF4-FFF2-40B4-BE49-F238E27FC236}">
                <a16:creationId xmlns:a16="http://schemas.microsoft.com/office/drawing/2014/main" id="{AE24D499-D342-40B0-AE33-A4ADF9F9501B}"/>
              </a:ext>
            </a:extLst>
          </p:cNvPr>
          <p:cNvPicPr>
            <a:picLocks noChangeAspect="1"/>
          </p:cNvPicPr>
          <p:nvPr/>
        </p:nvPicPr>
        <p:blipFill>
          <a:blip r:embed="rId4"/>
          <a:stretch>
            <a:fillRect/>
          </a:stretch>
        </p:blipFill>
        <p:spPr>
          <a:xfrm>
            <a:off x="0" y="0"/>
            <a:ext cx="4851624" cy="6858000"/>
          </a:xfrm>
          <a:prstGeom prst="rect">
            <a:avLst/>
          </a:prstGeom>
        </p:spPr>
      </p:pic>
    </p:spTree>
    <p:extLst>
      <p:ext uri="{BB962C8B-B14F-4D97-AF65-F5344CB8AC3E}">
        <p14:creationId xmlns:p14="http://schemas.microsoft.com/office/powerpoint/2010/main" val="165469091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4851624" y="296863"/>
            <a:ext cx="5627882" cy="1160403"/>
          </a:xfrm>
        </p:spPr>
        <p:txBody>
          <a:bodyPr/>
          <a:lstStyle/>
          <a:p>
            <a:r>
              <a:rPr lang="nl-NL" b="0" dirty="0">
                <a:latin typeface="+mn-lt"/>
              </a:rPr>
              <a:t>Invloed van de mens</a:t>
            </a:r>
          </a:p>
        </p:txBody>
      </p:sp>
      <p:pic>
        <p:nvPicPr>
          <p:cNvPr id="9" name="Tijdelijke aanduiding voor inhoud 8" descr="Afbeelding met buiten, boom, persoon, watermolen&#10;&#10;Automatisch gegenereerde beschrijving">
            <a:extLst>
              <a:ext uri="{FF2B5EF4-FFF2-40B4-BE49-F238E27FC236}">
                <a16:creationId xmlns:a16="http://schemas.microsoft.com/office/drawing/2014/main" id="{0893015E-F713-4245-924E-55973F222C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5737" y="1457266"/>
            <a:ext cx="5477900" cy="4304064"/>
          </a:xfrm>
        </p:spPr>
      </p:pic>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5" name="Tijdelijke aanduiding voor voettekst 4">
            <a:extLst>
              <a:ext uri="{FF2B5EF4-FFF2-40B4-BE49-F238E27FC236}">
                <a16:creationId xmlns:a16="http://schemas.microsoft.com/office/drawing/2014/main" id="{EFE4F9DA-C456-402E-9AA4-950F3DCC2804}"/>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pic>
        <p:nvPicPr>
          <p:cNvPr id="8" name="Afbeelding 7">
            <a:extLst>
              <a:ext uri="{FF2B5EF4-FFF2-40B4-BE49-F238E27FC236}">
                <a16:creationId xmlns:a16="http://schemas.microsoft.com/office/drawing/2014/main" id="{CAD0EFFF-FAD5-41BA-9CE1-1011A2B62AB4}"/>
              </a:ext>
            </a:extLst>
          </p:cNvPr>
          <p:cNvPicPr>
            <a:picLocks noChangeAspect="1"/>
          </p:cNvPicPr>
          <p:nvPr/>
        </p:nvPicPr>
        <p:blipFill>
          <a:blip r:embed="rId4"/>
          <a:stretch>
            <a:fillRect/>
          </a:stretch>
        </p:blipFill>
        <p:spPr>
          <a:xfrm>
            <a:off x="0" y="0"/>
            <a:ext cx="4851624" cy="6858000"/>
          </a:xfrm>
          <a:prstGeom prst="rect">
            <a:avLst/>
          </a:prstGeom>
        </p:spPr>
      </p:pic>
    </p:spTree>
    <p:extLst>
      <p:ext uri="{BB962C8B-B14F-4D97-AF65-F5344CB8AC3E}">
        <p14:creationId xmlns:p14="http://schemas.microsoft.com/office/powerpoint/2010/main" val="2518200507"/>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Template>
  <TotalTime>931</TotalTime>
  <Words>531</Words>
  <Application>Microsoft Office PowerPoint</Application>
  <PresentationFormat>Breedbeeld</PresentationFormat>
  <Paragraphs>59</Paragraphs>
  <Slides>10</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Arial Black</vt:lpstr>
      <vt:lpstr>Calibri</vt:lpstr>
      <vt:lpstr>Yuverta</vt:lpstr>
      <vt:lpstr>Ontstaan van de bodem van Nederland</vt:lpstr>
      <vt:lpstr>Nederland voor de laatste ijstijd</vt:lpstr>
      <vt:lpstr>Nederland voor de laatste ijstijd</vt:lpstr>
      <vt:lpstr>Nederland voor de laatste ijstijd</vt:lpstr>
      <vt:lpstr>Einde van de ijstijd</vt:lpstr>
      <vt:lpstr>De zeespiegel stijgt</vt:lpstr>
      <vt:lpstr>Veenvorming</vt:lpstr>
      <vt:lpstr>De zee breekt door</vt:lpstr>
      <vt:lpstr>Invloed van de mens</vt:lpstr>
      <vt:lpstr>Het heden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Ontstaan van de bodem van Nederland</dc:title>
  <dc:creator>Maurice van Bijnen</dc:creator>
  <dc:description>Template by HQ Solutions</dc:description>
  <cp:lastModifiedBy>Maurice van Bijnen</cp:lastModifiedBy>
  <cp:revision>1</cp:revision>
  <dcterms:created xsi:type="dcterms:W3CDTF">2021-11-13T13:01:00Z</dcterms:created>
  <dcterms:modified xsi:type="dcterms:W3CDTF">2021-11-22T06:27:04Z</dcterms:modified>
  <cp:version>002</cp:version>
</cp:coreProperties>
</file>